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1" r:id="rId3"/>
    <p:sldId id="270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ca Nel" initials="DN" lastIdx="4" clrIdx="0">
    <p:extLst>
      <p:ext uri="{19B8F6BF-5375-455C-9EA6-DF929625EA0E}">
        <p15:presenceInfo xmlns:p15="http://schemas.microsoft.com/office/powerpoint/2012/main" userId="S-1-5-21-966204143-746932690-11539462-2335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21E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06T13:40:24.799" idx="2">
    <p:pos x="10" y="10"/>
    <p:text>Reccomend:
-Boldening date and location.
-Not giving full location, so that attendees must rsvp.
-If you will have catering, collect dietary requirements.
-Don't include agenda on main invite.</p:text>
    <p:extLst>
      <p:ext uri="{C676402C-5697-4E1C-873F-D02D1690AC5C}">
        <p15:threadingInfo xmlns:p15="http://schemas.microsoft.com/office/powerpoint/2012/main" timeZoneBias="-7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06T13:46:20.100" idx="3">
    <p:pos x="10" y="10"/>
    <p:text>Reccomend:
-Boldening date and location.
-Not giving full location, so that attendees must rsvp.
-If you will have catering, collect dietary requirements.
-Don't include agenda on main invite.</p:text>
    <p:extLst>
      <p:ext uri="{C676402C-5697-4E1C-873F-D02D1690AC5C}">
        <p15:threadingInfo xmlns:p15="http://schemas.microsoft.com/office/powerpoint/2012/main" timeZoneBias="-7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06T13:46:25.124" idx="4">
    <p:pos x="10" y="10"/>
    <p:text>Reccomend:
-Boldening date and location.
-Not giving full location, so that attendees must rsvp.
-If you will have catering, collect dietary requirements.
-Don't include agenda on main invite.</p:text>
    <p:extLst>
      <p:ext uri="{C676402C-5697-4E1C-873F-D02D1690AC5C}">
        <p15:threadingInfo xmlns:p15="http://schemas.microsoft.com/office/powerpoint/2012/main" timeZoneBias="-7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1488" y="527405"/>
            <a:ext cx="2665251" cy="191470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en-US" dirty="0" smtClean="0"/>
              <a:t>Insert workshop title 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71863" y="2765424"/>
            <a:ext cx="2914650" cy="2639953"/>
          </a:xfrm>
        </p:spPr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workshop content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79438" y="6678049"/>
            <a:ext cx="1804987" cy="90328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Date and time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2581275" y="6678049"/>
            <a:ext cx="1804987" cy="90328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City and location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583112" y="6678048"/>
            <a:ext cx="1804987" cy="903287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Who is the target audience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66726" y="2765424"/>
            <a:ext cx="2866783" cy="263995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workshop description here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1469985" y="8286933"/>
            <a:ext cx="4916528" cy="56707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RSVP details here. Don’t forget to add RSVP date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466727" y="9144001"/>
            <a:ext cx="5919786" cy="612834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Affiliated logos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4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9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2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FF06-1F60-4815-9808-8A2303D2D0E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750DA-67A5-4F5D-9B6C-8967EACB05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081" y="214486"/>
            <a:ext cx="2350546" cy="78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3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141275"/>
            <a:ext cx="6858000" cy="7442374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12032" y="7452076"/>
            <a:ext cx="6870032" cy="1543130"/>
          </a:xfrm>
          <a:prstGeom prst="rect">
            <a:avLst/>
          </a:prstGeom>
          <a:solidFill>
            <a:srgbClr val="F69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3095" y="-1"/>
            <a:ext cx="3079338" cy="5070023"/>
          </a:xfrm>
          <a:prstGeom prst="rect">
            <a:avLst/>
          </a:prstGeom>
          <a:solidFill>
            <a:srgbClr val="F69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1841" y="2770703"/>
            <a:ext cx="1094138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33094" y="5452286"/>
            <a:ext cx="2080707" cy="244568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88103" y="5452286"/>
            <a:ext cx="2080707" cy="2445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23051" y="5469526"/>
            <a:ext cx="2080707" cy="2445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-12032" y="9893968"/>
            <a:ext cx="6870032" cy="0"/>
          </a:xfrm>
          <a:prstGeom prst="line">
            <a:avLst/>
          </a:prstGeom>
          <a:ln w="3492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52008" y="5504725"/>
            <a:ext cx="2080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F692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Where</a:t>
            </a:r>
            <a:endParaRPr lang="en-US" dirty="0">
              <a:solidFill>
                <a:srgbClr val="F6921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23051" y="5503299"/>
            <a:ext cx="2080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F692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Who</a:t>
            </a:r>
            <a:endParaRPr lang="en-US" dirty="0">
              <a:solidFill>
                <a:srgbClr val="F6921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33094" y="5914541"/>
            <a:ext cx="2080707" cy="0"/>
          </a:xfrm>
          <a:prstGeom prst="line">
            <a:avLst/>
          </a:prstGeom>
          <a:ln w="1587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82631" y="5902818"/>
            <a:ext cx="2080707" cy="0"/>
          </a:xfrm>
          <a:prstGeom prst="line">
            <a:avLst/>
          </a:prstGeom>
          <a:ln w="1587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623051" y="5897202"/>
            <a:ext cx="2080707" cy="0"/>
          </a:xfrm>
          <a:prstGeom prst="line">
            <a:avLst/>
          </a:prstGeom>
          <a:ln w="1587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33094" y="5521763"/>
            <a:ext cx="2080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F692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When</a:t>
            </a:r>
            <a:endParaRPr lang="en-US" dirty="0">
              <a:solidFill>
                <a:srgbClr val="F6921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77114" y="1427154"/>
            <a:ext cx="3251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692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Content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338" y="8166877"/>
            <a:ext cx="822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RSVP</a:t>
            </a:r>
            <a:endParaRPr lang="en-US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6524" y="269631"/>
            <a:ext cx="2719753" cy="2352276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NZ" sz="2400" dirty="0" smtClean="0"/>
              <a:t>Example </a:t>
            </a:r>
            <a:r>
              <a:rPr lang="en-NZ" sz="2400" dirty="0"/>
              <a:t/>
            </a:r>
            <a:br>
              <a:rPr lang="en-NZ" sz="2400" dirty="0"/>
            </a:br>
            <a:r>
              <a:rPr lang="en-NZ" sz="2400" dirty="0"/>
              <a:t>Workshop:</a:t>
            </a:r>
            <a:br>
              <a:rPr lang="en-NZ" sz="2400" dirty="0"/>
            </a:br>
            <a:r>
              <a:rPr lang="en-NZ" sz="2400" dirty="0"/>
              <a:t>System interactions and detailing of</a:t>
            </a:r>
            <a:br>
              <a:rPr lang="en-NZ" sz="2400" dirty="0"/>
            </a:br>
            <a:r>
              <a:rPr lang="en-NZ" sz="2400" dirty="0"/>
              <a:t>low-damage </a:t>
            </a:r>
            <a:r>
              <a:rPr lang="en-NZ" sz="2400" dirty="0" smtClean="0"/>
              <a:t>buildings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71862" y="1914504"/>
            <a:ext cx="3140849" cy="30839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 smtClean="0"/>
              <a:t>Rocking wall systems.</a:t>
            </a:r>
          </a:p>
          <a:p>
            <a:pPr>
              <a:lnSpc>
                <a:spcPct val="100000"/>
              </a:lnSpc>
            </a:pPr>
            <a:r>
              <a:rPr lang="en-NZ" dirty="0" smtClean="0"/>
              <a:t>Frame systems.</a:t>
            </a:r>
          </a:p>
          <a:p>
            <a:pPr>
              <a:lnSpc>
                <a:spcPct val="100000"/>
              </a:lnSpc>
            </a:pPr>
            <a:r>
              <a:rPr lang="en-NZ" dirty="0" smtClean="0"/>
              <a:t>Dissipative and/or braced systems.</a:t>
            </a:r>
          </a:p>
          <a:p>
            <a:pPr>
              <a:lnSpc>
                <a:spcPct val="100000"/>
              </a:lnSpc>
            </a:pPr>
            <a:r>
              <a:rPr lang="en-NZ" dirty="0" smtClean="0"/>
              <a:t>State-of-art research, guidelines and standards.</a:t>
            </a:r>
          </a:p>
          <a:p>
            <a:pPr>
              <a:lnSpc>
                <a:spcPct val="100000"/>
              </a:lnSpc>
            </a:pPr>
            <a:r>
              <a:rPr lang="en-NZ" dirty="0" smtClean="0"/>
              <a:t>Examples of implemented systems and detailing.</a:t>
            </a:r>
          </a:p>
          <a:p>
            <a:pPr>
              <a:lnSpc>
                <a:spcPct val="100000"/>
              </a:lnSpc>
            </a:pPr>
            <a:r>
              <a:rPr lang="en-NZ" dirty="0" smtClean="0"/>
              <a:t>Panel discussions.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i="1" dirty="0" smtClean="0"/>
              <a:t>See </a:t>
            </a:r>
            <a:r>
              <a:rPr lang="en-NZ" i="1" dirty="0"/>
              <a:t>full agenda for more details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30067" y="6370217"/>
            <a:ext cx="2083734" cy="138510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/>
              <a:t>1:00 - 5.30pm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Wednesday</a:t>
            </a:r>
            <a:br>
              <a:rPr lang="en-NZ" dirty="0" smtClean="0"/>
            </a:br>
            <a:r>
              <a:rPr lang="en-NZ" b="1" dirty="0" smtClean="0"/>
              <a:t>26 </a:t>
            </a:r>
            <a:r>
              <a:rPr lang="en-NZ" b="1" dirty="0"/>
              <a:t>April, 2017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2382631" y="6370217"/>
            <a:ext cx="2080707" cy="138510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 err="1" smtClean="0"/>
              <a:t>Uniservices</a:t>
            </a:r>
            <a:r>
              <a:rPr lang="en-NZ" dirty="0"/>
              <a:t>, </a:t>
            </a:r>
            <a:r>
              <a:rPr lang="en-NZ" dirty="0" smtClean="0"/>
              <a:t>Petherick Tower, </a:t>
            </a:r>
            <a:r>
              <a:rPr lang="en-NZ" b="1" dirty="0" smtClean="0"/>
              <a:t>Wellington</a:t>
            </a:r>
            <a:endParaRPr lang="en-US" b="1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4631389" y="6361365"/>
            <a:ext cx="2060646" cy="13939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/>
              <a:t>Researchers and engineers involved in low-damage building </a:t>
            </a:r>
            <a:r>
              <a:rPr lang="en-NZ" dirty="0" smtClean="0"/>
              <a:t>design</a:t>
            </a:r>
            <a:endParaRPr lang="en-NZ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316524" y="2899440"/>
            <a:ext cx="2719753" cy="20259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/>
              <a:t>Share experiences with the design and construction of low-damage buildings. Understand challenges and assist identify gaps in research and guidance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7277" y="8192746"/>
            <a:ext cx="5984758" cy="567074"/>
          </a:xfrm>
        </p:spPr>
        <p:txBody>
          <a:bodyPr>
            <a:normAutofit/>
          </a:bodyPr>
          <a:lstStyle/>
          <a:p>
            <a:r>
              <a:rPr lang="en-NZ" sz="1200" i="1" dirty="0"/>
              <a:t>Please email </a:t>
            </a:r>
            <a:r>
              <a:rPr lang="en-NZ" sz="1200" i="1" dirty="0" smtClean="0"/>
              <a:t>[researcher] to </a:t>
            </a:r>
            <a:r>
              <a:rPr lang="en-NZ" sz="1200" i="1" dirty="0"/>
              <a:t>rsvp for this workshop: </a:t>
            </a:r>
            <a:r>
              <a:rPr lang="en-NZ" sz="1200" i="1" dirty="0" smtClean="0"/>
              <a:t>[insert email]</a:t>
            </a:r>
            <a:endParaRPr lang="en-NZ" sz="1200" i="1" dirty="0"/>
          </a:p>
          <a:p>
            <a:r>
              <a:rPr lang="en-NZ" sz="1200" i="1" dirty="0"/>
              <a:t>Places are limited, RSVP by [insert date]</a:t>
            </a:r>
          </a:p>
          <a:p>
            <a:endParaRPr lang="en-US" sz="1200" i="1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1"/>
          </p:nvPr>
        </p:nvSpPr>
        <p:spPr>
          <a:xfrm>
            <a:off x="0" y="8979831"/>
            <a:ext cx="6858000" cy="900691"/>
          </a:xfrm>
        </p:spPr>
        <p:txBody>
          <a:bodyPr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141275"/>
            <a:ext cx="6858000" cy="7442374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12032" y="7452076"/>
            <a:ext cx="6870032" cy="1543130"/>
          </a:xfrm>
          <a:prstGeom prst="rect">
            <a:avLst/>
          </a:prstGeom>
          <a:solidFill>
            <a:srgbClr val="F69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3095" y="-1"/>
            <a:ext cx="3079338" cy="5070023"/>
          </a:xfrm>
          <a:prstGeom prst="rect">
            <a:avLst/>
          </a:prstGeom>
          <a:solidFill>
            <a:srgbClr val="F69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1841" y="2770703"/>
            <a:ext cx="1094138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33094" y="5452286"/>
            <a:ext cx="2080707" cy="244568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88103" y="5452286"/>
            <a:ext cx="2080707" cy="2445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23051" y="5469526"/>
            <a:ext cx="2080707" cy="2445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-12032" y="9893968"/>
            <a:ext cx="6870032" cy="0"/>
          </a:xfrm>
          <a:prstGeom prst="line">
            <a:avLst/>
          </a:prstGeom>
          <a:ln w="3492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52008" y="5504725"/>
            <a:ext cx="2080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F692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Where</a:t>
            </a:r>
            <a:endParaRPr lang="en-US" dirty="0">
              <a:solidFill>
                <a:srgbClr val="F6921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23051" y="5503299"/>
            <a:ext cx="2080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F692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Who</a:t>
            </a:r>
            <a:endParaRPr lang="en-US" dirty="0">
              <a:solidFill>
                <a:srgbClr val="F6921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33094" y="5914541"/>
            <a:ext cx="2080707" cy="0"/>
          </a:xfrm>
          <a:prstGeom prst="line">
            <a:avLst/>
          </a:prstGeom>
          <a:ln w="1587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82631" y="5902818"/>
            <a:ext cx="2080707" cy="0"/>
          </a:xfrm>
          <a:prstGeom prst="line">
            <a:avLst/>
          </a:prstGeom>
          <a:ln w="1587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623051" y="5897202"/>
            <a:ext cx="2080707" cy="0"/>
          </a:xfrm>
          <a:prstGeom prst="line">
            <a:avLst/>
          </a:prstGeom>
          <a:ln w="1587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33094" y="5521763"/>
            <a:ext cx="2080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F692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When</a:t>
            </a:r>
            <a:endParaRPr lang="en-US" dirty="0">
              <a:solidFill>
                <a:srgbClr val="F6921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77114" y="1427154"/>
            <a:ext cx="3251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6921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Content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338" y="8166877"/>
            <a:ext cx="822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RSVP</a:t>
            </a:r>
            <a:endParaRPr lang="en-US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6524" y="234462"/>
            <a:ext cx="2719753" cy="2387445"/>
          </a:xfrm>
        </p:spPr>
        <p:txBody>
          <a:bodyPr anchor="t">
            <a:normAutofit/>
          </a:bodyPr>
          <a:lstStyle/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71862" y="1914504"/>
            <a:ext cx="3140849" cy="3083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30067" y="6370217"/>
            <a:ext cx="2083734" cy="13851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2382631" y="6370217"/>
            <a:ext cx="2080707" cy="13851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4631389" y="6361365"/>
            <a:ext cx="2060646" cy="13939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316524" y="2899440"/>
            <a:ext cx="2719753" cy="20259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7277" y="8192746"/>
            <a:ext cx="5984758" cy="567074"/>
          </a:xfrm>
        </p:spPr>
        <p:txBody>
          <a:bodyPr>
            <a:normAutofit/>
          </a:bodyPr>
          <a:lstStyle/>
          <a:p>
            <a:endParaRPr lang="en-US" sz="1200" i="1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1"/>
          </p:nvPr>
        </p:nvSpPr>
        <p:spPr>
          <a:xfrm>
            <a:off x="0" y="8979831"/>
            <a:ext cx="6858000" cy="900691"/>
          </a:xfrm>
        </p:spPr>
        <p:txBody>
          <a:bodyPr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2449475"/>
            <a:ext cx="6858000" cy="651691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2411" y="1281872"/>
            <a:ext cx="1094138" cy="0"/>
          </a:xfrm>
          <a:prstGeom prst="line">
            <a:avLst/>
          </a:prstGeom>
          <a:ln w="2857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12032" y="9893968"/>
            <a:ext cx="6870032" cy="0"/>
          </a:xfrm>
          <a:prstGeom prst="line">
            <a:avLst/>
          </a:prstGeom>
          <a:ln w="3492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1515" y="8090408"/>
            <a:ext cx="82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RSVP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8939" y="148620"/>
            <a:ext cx="3536230" cy="1024144"/>
          </a:xfrm>
        </p:spPr>
        <p:txBody>
          <a:bodyPr anchor="t">
            <a:noAutofit/>
          </a:bodyPr>
          <a:lstStyle/>
          <a:p>
            <a:endParaRPr lang="en-US" sz="2100" dirty="0">
              <a:solidFill>
                <a:srgbClr val="F6921E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797" y="2844722"/>
            <a:ext cx="6205957" cy="492690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056632" y="1461448"/>
            <a:ext cx="5556080" cy="313003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1057112" y="1749627"/>
            <a:ext cx="5555600" cy="318049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1056632" y="2046029"/>
            <a:ext cx="5556079" cy="320202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948455" y="8116277"/>
            <a:ext cx="5581300" cy="567074"/>
          </a:xfrm>
        </p:spPr>
        <p:txBody>
          <a:bodyPr>
            <a:normAutofit/>
          </a:bodyPr>
          <a:lstStyle/>
          <a:p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half" idx="21"/>
          </p:nvPr>
        </p:nvSpPr>
        <p:spPr>
          <a:xfrm>
            <a:off x="0" y="8979831"/>
            <a:ext cx="6858000" cy="900691"/>
          </a:xfrm>
        </p:spPr>
        <p:txBody>
          <a:bodyPr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-12032" y="2462921"/>
            <a:ext cx="6870032" cy="0"/>
          </a:xfrm>
          <a:prstGeom prst="line">
            <a:avLst/>
          </a:prstGeom>
          <a:ln w="28575">
            <a:solidFill>
              <a:srgbClr val="F69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23797" y="1426597"/>
            <a:ext cx="733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When: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797" y="1708685"/>
            <a:ext cx="733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Where: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3797" y="2021591"/>
            <a:ext cx="733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Who: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117</Words>
  <Application>Microsoft Office PowerPoint</Application>
  <PresentationFormat>A4 Paper (210x297 mm)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 Semilight</vt:lpstr>
      <vt:lpstr>Office Theme</vt:lpstr>
      <vt:lpstr>Example  Workshop: System interactions and detailing of low-damage buildings</vt:lpstr>
      <vt:lpstr>PowerPoint Presentation</vt:lpstr>
      <vt:lpstr>PowerPoint Presentation</vt:lpstr>
    </vt:vector>
  </TitlesOfParts>
  <Company>University Of Canterbury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Danica Nel</dc:creator>
  <cp:lastModifiedBy>Danica Nel</cp:lastModifiedBy>
  <cp:revision>60</cp:revision>
  <dcterms:created xsi:type="dcterms:W3CDTF">2017-04-03T01:14:35Z</dcterms:created>
  <dcterms:modified xsi:type="dcterms:W3CDTF">2018-06-22T03:39:35Z</dcterms:modified>
</cp:coreProperties>
</file>